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66" r:id="rId2"/>
    <p:sldId id="267" r:id="rId3"/>
    <p:sldId id="268" r:id="rId4"/>
  </p:sldIdLst>
  <p:sldSz cx="16256000" cy="9144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51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220" autoAdjust="0"/>
    <p:restoredTop sz="94660"/>
  </p:normalViewPr>
  <p:slideViewPr>
    <p:cSldViewPr>
      <p:cViewPr varScale="1">
        <p:scale>
          <a:sx n="85" d="100"/>
          <a:sy n="85" d="100"/>
        </p:scale>
        <p:origin x="808" y="56"/>
      </p:cViewPr>
      <p:guideLst>
        <p:guide orient="horz" pos="2880"/>
        <p:guide pos="5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EAC2FF-56BF-49AA-ACC5-C3FDAF73C59B}" type="datetimeFigureOut">
              <a:rPr lang="en-GB" smtClean="0"/>
              <a:t>01/07/2025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83F4C9-16CD-4D86-BF77-BE198C1A15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22664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83F4C9-16CD-4D86-BF77-BE198C1A1556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20324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200" y="2840569"/>
            <a:ext cx="13817600" cy="196003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38400" y="5181600"/>
            <a:ext cx="113792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01/07/2025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05451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01/07/2025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23806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785600" y="366187"/>
            <a:ext cx="3657600" cy="780203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2800" y="366187"/>
            <a:ext cx="10701867" cy="78020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01/07/2025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29584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01/07/2025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75612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4112" y="5875867"/>
            <a:ext cx="138176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4112" y="3875620"/>
            <a:ext cx="13817600" cy="200024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01/07/2025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57424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2800" y="2133603"/>
            <a:ext cx="7179733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63467" y="2133603"/>
            <a:ext cx="7179733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01/07/2025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0141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2" y="2046817"/>
            <a:ext cx="7182556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2802" y="2899833"/>
            <a:ext cx="7182556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257825" y="2046817"/>
            <a:ext cx="7185377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257825" y="2899833"/>
            <a:ext cx="7185377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01/07/2025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76459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01/07/2025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91587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01/07/2025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92352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1" y="364067"/>
            <a:ext cx="5348112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55644" y="364069"/>
            <a:ext cx="9087557" cy="78041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2801" y="1913469"/>
            <a:ext cx="5348112" cy="62547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01/07/2025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97285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6289" y="6400802"/>
            <a:ext cx="9753600" cy="7556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186289" y="817033"/>
            <a:ext cx="97536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86289" y="7156453"/>
            <a:ext cx="9753600" cy="10731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01/07/2025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6710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2800" y="366184"/>
            <a:ext cx="146304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0" y="2133603"/>
            <a:ext cx="146304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12800" y="8475136"/>
            <a:ext cx="379306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4D08E0-4AC3-4979-8AD9-73EEF0BE70E0}" type="datetimeFigureOut">
              <a:rPr lang="en-GB" smtClean="0"/>
              <a:t>01/07/2025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54134" y="8475136"/>
            <a:ext cx="5147733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50133" y="8475136"/>
            <a:ext cx="379306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6416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13" Type="http://schemas.openxmlformats.org/officeDocument/2006/relationships/image" Target="../media/image14.emf"/><Relationship Id="rId3" Type="http://schemas.openxmlformats.org/officeDocument/2006/relationships/image" Target="../media/image4.emf"/><Relationship Id="rId7" Type="http://schemas.openxmlformats.org/officeDocument/2006/relationships/image" Target="../media/image8.emf"/><Relationship Id="rId12" Type="http://schemas.openxmlformats.org/officeDocument/2006/relationships/image" Target="../media/image13.emf"/><Relationship Id="rId17" Type="http://schemas.openxmlformats.org/officeDocument/2006/relationships/image" Target="../media/image18.em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emf"/><Relationship Id="rId11" Type="http://schemas.openxmlformats.org/officeDocument/2006/relationships/image" Target="../media/image12.emf"/><Relationship Id="rId5" Type="http://schemas.openxmlformats.org/officeDocument/2006/relationships/image" Target="../media/image6.emf"/><Relationship Id="rId15" Type="http://schemas.openxmlformats.org/officeDocument/2006/relationships/image" Target="../media/image16.emf"/><Relationship Id="rId10" Type="http://schemas.openxmlformats.org/officeDocument/2006/relationships/image" Target="../media/image11.emf"/><Relationship Id="rId4" Type="http://schemas.openxmlformats.org/officeDocument/2006/relationships/image" Target="../media/image5.emf"/><Relationship Id="rId9" Type="http://schemas.openxmlformats.org/officeDocument/2006/relationships/image" Target="../media/image10.emf"/><Relationship Id="rId14" Type="http://schemas.openxmlformats.org/officeDocument/2006/relationships/image" Target="../media/image15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emf"/><Relationship Id="rId5" Type="http://schemas.openxmlformats.org/officeDocument/2006/relationships/image" Target="../media/image22.emf"/><Relationship Id="rId4" Type="http://schemas.openxmlformats.org/officeDocument/2006/relationships/image" Target="../media/image2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1816" y="1259633"/>
            <a:ext cx="6405450" cy="331236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247682" y="7884370"/>
            <a:ext cx="5894107" cy="95124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7ABF5FC-4D2C-7166-E51A-A330B3D555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192" y="1403648"/>
            <a:ext cx="5830114" cy="463932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383D4B8-07AF-C11B-206C-C32FF966B6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07920" y="4861680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69406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>
            <a:extLst>
              <a:ext uri="{FF2B5EF4-FFF2-40B4-BE49-F238E27FC236}">
                <a16:creationId xmlns:a16="http://schemas.microsoft.com/office/drawing/2014/main" id="{DD667EC4-5A10-267B-172F-80F7169370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6613" y="6228184"/>
            <a:ext cx="3840000" cy="288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8ED45AF-7F53-BD09-2CDD-51DC3462E9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1696" y="60193"/>
            <a:ext cx="3840001" cy="389392"/>
          </a:xfrm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en-GB" sz="1800" dirty="0"/>
              <a:t>Spaghetti Fe 400meV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396165A1-19A1-CF55-0F1C-7CB14FFC8B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00061" y="6228184"/>
            <a:ext cx="3840000" cy="2880000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C8B0055A-6D63-DCD6-6377-FC98EAE52E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7800" y="6228184"/>
            <a:ext cx="3840000" cy="288000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D561D577-EBBF-7816-F620-F432BC083F8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520488" y="6300512"/>
            <a:ext cx="3840000" cy="288000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D5FAAE2B-5AD4-6ED6-FA05-BCB164FC84B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24144" y="6228184"/>
            <a:ext cx="3840000" cy="2880000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2C69CE5B-7672-087A-E5D4-B6D4E7A90B9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-32480" y="3275856"/>
            <a:ext cx="3840000" cy="2880000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18AFA504-9E1C-1045-88EA-297E5E7DE18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159448" y="3275536"/>
            <a:ext cx="3840000" cy="2880000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92A3396B-C5EC-93E5-3F71-0811641AFF7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255792" y="3275856"/>
            <a:ext cx="3840000" cy="2880000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3512504D-B661-14F0-D07A-543FF174945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380532" y="3275856"/>
            <a:ext cx="3840000" cy="2880000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FB1B85D1-77D0-26E5-0BD8-B976D1626BB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2531810" y="3275856"/>
            <a:ext cx="3840000" cy="2880000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A39D71AE-0594-F679-5B52-5930F1D7E68C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-29236" y="395856"/>
            <a:ext cx="3840000" cy="2880000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F5C0E1C5-D1B7-53DD-6B6F-66C926C7CCA5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159448" y="395536"/>
            <a:ext cx="3840000" cy="2880000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3014C349-7795-CA61-7B95-CE7CAF2E3843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6255792" y="395856"/>
            <a:ext cx="3840000" cy="2880000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313F49C6-AC4A-EEAD-D505-C918117C8281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9380532" y="395536"/>
            <a:ext cx="3840000" cy="2880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B31F981-F734-DD4B-F40B-9F210F2FFEA5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2540820" y="418916"/>
            <a:ext cx="3840000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6844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8A0CFE4-8798-2A93-E1E7-3949EBD514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4936" y="4572000"/>
            <a:ext cx="5334000" cy="4000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A10FDFE-9770-1C31-EB08-BCD8017854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412" y="323528"/>
            <a:ext cx="5334000" cy="4000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D78275A-880C-98A8-A058-3D63F1AD27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144" y="4414521"/>
            <a:ext cx="5334000" cy="40005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E7DC0C9-1F76-04A9-A275-62018858E1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54936" y="395536"/>
            <a:ext cx="5334000" cy="40005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29ECB82-9454-9632-94EA-1DDC43774BB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16232" y="374152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821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237124</TotalTime>
  <Words>4</Words>
  <Application>Microsoft Office PowerPoint</Application>
  <PresentationFormat>Custom</PresentationFormat>
  <Paragraphs>2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Aptos</vt:lpstr>
      <vt:lpstr>Arial</vt:lpstr>
      <vt:lpstr>Calibri</vt:lpstr>
      <vt:lpstr>Office Theme</vt:lpstr>
      <vt:lpstr>PowerPoint Presentation</vt:lpstr>
      <vt:lpstr>Spaghetti Fe 400meV</vt:lpstr>
      <vt:lpstr>PowerPoint Presentation</vt:lpstr>
    </vt:vector>
  </TitlesOfParts>
  <Company>STFC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Buts, Alex (STFC,RAL,ISIS)</dc:creator>
  <cp:lastModifiedBy>Buts, Alex (STFC,RAL,ISIS)</cp:lastModifiedBy>
  <cp:revision>133</cp:revision>
  <dcterms:created xsi:type="dcterms:W3CDTF">2018-11-30T14:46:23Z</dcterms:created>
  <dcterms:modified xsi:type="dcterms:W3CDTF">2025-07-10T19:21:15Z</dcterms:modified>
</cp:coreProperties>
</file>